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352" r:id="rId3"/>
    <p:sldId id="257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259" r:id="rId12"/>
    <p:sldId id="338" r:id="rId13"/>
    <p:sldId id="260" r:id="rId14"/>
    <p:sldId id="351" r:id="rId15"/>
    <p:sldId id="282" r:id="rId16"/>
    <p:sldId id="283" r:id="rId17"/>
    <p:sldId id="284" r:id="rId18"/>
    <p:sldId id="264" r:id="rId19"/>
    <p:sldId id="341" r:id="rId20"/>
    <p:sldId id="340" r:id="rId21"/>
    <p:sldId id="349" r:id="rId22"/>
    <p:sldId id="350" r:id="rId23"/>
    <p:sldId id="295" r:id="rId24"/>
    <p:sldId id="266" r:id="rId25"/>
    <p:sldId id="267" r:id="rId26"/>
    <p:sldId id="317" r:id="rId27"/>
    <p:sldId id="319" r:id="rId28"/>
    <p:sldId id="318" r:id="rId29"/>
    <p:sldId id="320" r:id="rId30"/>
    <p:sldId id="308" r:id="rId31"/>
    <p:sldId id="294" r:id="rId32"/>
    <p:sldId id="321" r:id="rId33"/>
    <p:sldId id="268" r:id="rId34"/>
    <p:sldId id="279" r:id="rId35"/>
    <p:sldId id="286" r:id="rId36"/>
    <p:sldId id="314" r:id="rId37"/>
    <p:sldId id="339" r:id="rId38"/>
    <p:sldId id="272" r:id="rId39"/>
    <p:sldId id="336" r:id="rId40"/>
    <p:sldId id="337" r:id="rId41"/>
    <p:sldId id="326" r:id="rId42"/>
    <p:sldId id="274" r:id="rId43"/>
    <p:sldId id="331" r:id="rId44"/>
    <p:sldId id="332" r:id="rId45"/>
    <p:sldId id="327" r:id="rId46"/>
    <p:sldId id="328" r:id="rId47"/>
    <p:sldId id="329" r:id="rId48"/>
    <p:sldId id="330" r:id="rId49"/>
    <p:sldId id="333" r:id="rId50"/>
    <p:sldId id="275" r:id="rId51"/>
    <p:sldId id="335" r:id="rId52"/>
    <p:sldId id="277" r:id="rId5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1082" autoAdjust="0"/>
  </p:normalViewPr>
  <p:slideViewPr>
    <p:cSldViewPr>
      <p:cViewPr varScale="1">
        <p:scale>
          <a:sx n="103" d="100"/>
          <a:sy n="103" d="100"/>
        </p:scale>
        <p:origin x="904" y="168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6764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D9430-8BE5-4EE2-8DE9-20E42445A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882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45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nói về mùa hè ở quê 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4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05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56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5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29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65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1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65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18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6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1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7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3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jpg"/><Relationship Id="rId7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7.png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83758" y="1855356"/>
            <a:ext cx="6768999" cy="3414268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548" tIns="121548" rIns="121548" bIns="121548" anchor="ctr" anchorCtr="0">
            <a:noAutofit/>
          </a:bodyPr>
          <a:lstStyle/>
          <a:p>
            <a:pPr defTabSz="1215613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0"/>
          <p:cNvSpPr txBox="1">
            <a:spLocks noGrp="1"/>
          </p:cNvSpPr>
          <p:nvPr>
            <p:ph type="ctrTitle"/>
          </p:nvPr>
        </p:nvSpPr>
        <p:spPr>
          <a:xfrm rot="-193354">
            <a:off x="2776061" y="2311299"/>
            <a:ext cx="6671976" cy="2194035"/>
          </a:xfrm>
          <a:prstGeom prst="rect">
            <a:avLst/>
          </a:prstGeom>
        </p:spPr>
        <p:txBody>
          <a:bodyPr spcFirstLastPara="1" vert="horz" wrap="square" lIns="121548" tIns="121548" rIns="121548" bIns="121548" rtlCol="0" anchor="b" anchorCtr="0">
            <a:noAutofit/>
          </a:bodyPr>
          <a:lstStyle/>
          <a:p>
            <a:r>
              <a:rPr lang="vi-VN" sz="9576" b="1" dirty="0">
                <a:solidFill>
                  <a:schemeClr val="accent2">
                    <a:lumMod val="75000"/>
                  </a:schemeClr>
                </a:solidFill>
              </a:rPr>
              <a:t>Khởi động</a:t>
            </a:r>
            <a:endParaRPr sz="9576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38823" y="1439585"/>
            <a:ext cx="2544056" cy="1343576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3883" y="1365824"/>
            <a:ext cx="1756764" cy="1635620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05107" y="2186571"/>
            <a:ext cx="48188" cy="78534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548" tIns="121548" rIns="121548" bIns="121548" anchor="ctr" anchorCtr="0">
            <a:noAutofit/>
          </a:bodyPr>
          <a:lstStyle/>
          <a:p>
            <a:pPr defTabSz="1215613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0548" y="2041776"/>
            <a:ext cx="48188" cy="78534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548" tIns="121548" rIns="121548" bIns="121548" anchor="ctr" anchorCtr="0">
            <a:noAutofit/>
          </a:bodyPr>
          <a:lstStyle/>
          <a:p>
            <a:pPr defTabSz="1215613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4468" y="4036795"/>
            <a:ext cx="2343963" cy="1868298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8103060" y="5122958"/>
            <a:ext cx="660200" cy="843531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20"/>
          <p:cNvSpPr/>
          <p:nvPr/>
        </p:nvSpPr>
        <p:spPr>
          <a:xfrm>
            <a:off x="363907" y="1052128"/>
            <a:ext cx="217062" cy="2170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548" tIns="121548" rIns="121548" bIns="121548" anchor="ctr" anchorCtr="0">
            <a:noAutofit/>
          </a:bodyPr>
          <a:lstStyle/>
          <a:p>
            <a:pPr defTabSz="1215613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3907" y="2524077"/>
            <a:ext cx="217062" cy="2170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548" tIns="121548" rIns="121548" bIns="121548" anchor="ctr" anchorCtr="0">
            <a:noAutofit/>
          </a:bodyPr>
          <a:lstStyle/>
          <a:p>
            <a:pPr defTabSz="1215613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3907" y="4104557"/>
            <a:ext cx="217062" cy="2170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548" tIns="121548" rIns="121548" bIns="121548" anchor="ctr" anchorCtr="0">
            <a:noAutofit/>
          </a:bodyPr>
          <a:lstStyle/>
          <a:p>
            <a:pPr defTabSz="1215613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3907" y="5467976"/>
            <a:ext cx="217062" cy="2170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548" tIns="121548" rIns="121548" bIns="121548" anchor="ctr" anchorCtr="0">
            <a:noAutofit/>
          </a:bodyPr>
          <a:lstStyle/>
          <a:p>
            <a:pPr defTabSz="1215613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45997" y="1413133"/>
            <a:ext cx="2982503" cy="1046160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41311" y="5034602"/>
            <a:ext cx="975847" cy="94758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1215613">
                <a:buClr>
                  <a:srgbClr val="000000"/>
                </a:buClr>
                <a:defRPr/>
              </a:pPr>
              <a:endParaRPr sz="189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2352;p56"/>
          <p:cNvGrpSpPr/>
          <p:nvPr/>
        </p:nvGrpSpPr>
        <p:grpSpPr>
          <a:xfrm rot="-1332500">
            <a:off x="5741063" y="1467361"/>
            <a:ext cx="666491" cy="658638"/>
            <a:chOff x="1560678" y="386628"/>
            <a:chExt cx="1762332" cy="1726722"/>
          </a:xfrm>
        </p:grpSpPr>
        <p:sp>
          <p:nvSpPr>
            <p:cNvPr id="155" name="Google Shape;2353;p56"/>
            <p:cNvSpPr/>
            <p:nvPr/>
          </p:nvSpPr>
          <p:spPr>
            <a:xfrm>
              <a:off x="1560678" y="386628"/>
              <a:ext cx="1762332" cy="1726722"/>
            </a:xfrm>
            <a:custGeom>
              <a:avLst/>
              <a:gdLst/>
              <a:ahLst/>
              <a:cxnLst/>
              <a:rect l="l" t="t" r="r" b="b"/>
              <a:pathLst>
                <a:path w="21776" h="21336" extrusionOk="0">
                  <a:moveTo>
                    <a:pt x="11437" y="1"/>
                  </a:moveTo>
                  <a:cubicBezTo>
                    <a:pt x="11306" y="1"/>
                    <a:pt x="11162" y="50"/>
                    <a:pt x="11002" y="142"/>
                  </a:cubicBezTo>
                  <a:cubicBezTo>
                    <a:pt x="8892" y="1365"/>
                    <a:pt x="4481" y="10228"/>
                    <a:pt x="2252" y="14920"/>
                  </a:cubicBezTo>
                  <a:cubicBezTo>
                    <a:pt x="2097" y="15247"/>
                    <a:pt x="1954" y="15551"/>
                    <a:pt x="1823" y="15835"/>
                  </a:cubicBezTo>
                  <a:cubicBezTo>
                    <a:pt x="1591" y="16050"/>
                    <a:pt x="1105" y="17125"/>
                    <a:pt x="774" y="17909"/>
                  </a:cubicBezTo>
                  <a:cubicBezTo>
                    <a:pt x="698" y="18084"/>
                    <a:pt x="632" y="18243"/>
                    <a:pt x="579" y="18375"/>
                  </a:cubicBezTo>
                  <a:cubicBezTo>
                    <a:pt x="288" y="18468"/>
                    <a:pt x="1" y="18954"/>
                    <a:pt x="374" y="19321"/>
                  </a:cubicBezTo>
                  <a:cubicBezTo>
                    <a:pt x="806" y="19744"/>
                    <a:pt x="4644" y="21336"/>
                    <a:pt x="9623" y="21336"/>
                  </a:cubicBezTo>
                  <a:cubicBezTo>
                    <a:pt x="10053" y="21336"/>
                    <a:pt x="10491" y="21324"/>
                    <a:pt x="10936" y="21299"/>
                  </a:cubicBezTo>
                  <a:cubicBezTo>
                    <a:pt x="14629" y="21090"/>
                    <a:pt x="18085" y="19780"/>
                    <a:pt x="20039" y="18855"/>
                  </a:cubicBezTo>
                  <a:cubicBezTo>
                    <a:pt x="21045" y="18379"/>
                    <a:pt x="21653" y="18005"/>
                    <a:pt x="21686" y="17938"/>
                  </a:cubicBezTo>
                  <a:cubicBezTo>
                    <a:pt x="21775" y="17744"/>
                    <a:pt x="21335" y="16977"/>
                    <a:pt x="21335" y="16977"/>
                  </a:cubicBezTo>
                  <a:cubicBezTo>
                    <a:pt x="21330" y="16968"/>
                    <a:pt x="21321" y="16964"/>
                    <a:pt x="21308" y="16964"/>
                  </a:cubicBezTo>
                  <a:cubicBezTo>
                    <a:pt x="21270" y="16964"/>
                    <a:pt x="21201" y="16997"/>
                    <a:pt x="21100" y="17056"/>
                  </a:cubicBezTo>
                  <a:cubicBezTo>
                    <a:pt x="20879" y="16292"/>
                    <a:pt x="20076" y="14566"/>
                    <a:pt x="19781" y="14417"/>
                  </a:cubicBezTo>
                  <a:cubicBezTo>
                    <a:pt x="19771" y="14413"/>
                    <a:pt x="19759" y="14411"/>
                    <a:pt x="19745" y="14411"/>
                  </a:cubicBezTo>
                  <a:cubicBezTo>
                    <a:pt x="19728" y="14411"/>
                    <a:pt x="19708" y="14414"/>
                    <a:pt x="19685" y="14417"/>
                  </a:cubicBezTo>
                  <a:cubicBezTo>
                    <a:pt x="17913" y="10006"/>
                    <a:pt x="13410" y="149"/>
                    <a:pt x="11482" y="3"/>
                  </a:cubicBezTo>
                  <a:cubicBezTo>
                    <a:pt x="11467" y="1"/>
                    <a:pt x="11452" y="1"/>
                    <a:pt x="11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56" name="Google Shape;2354;p56"/>
            <p:cNvSpPr/>
            <p:nvPr/>
          </p:nvSpPr>
          <p:spPr>
            <a:xfrm>
              <a:off x="1807922" y="539830"/>
              <a:ext cx="1281688" cy="1342710"/>
            </a:xfrm>
            <a:custGeom>
              <a:avLst/>
              <a:gdLst/>
              <a:ahLst/>
              <a:cxnLst/>
              <a:rect l="l" t="t" r="r" b="b"/>
              <a:pathLst>
                <a:path w="15837" h="16591" extrusionOk="0">
                  <a:moveTo>
                    <a:pt x="8443" y="0"/>
                  </a:moveTo>
                  <a:cubicBezTo>
                    <a:pt x="8337" y="0"/>
                    <a:pt x="8223" y="40"/>
                    <a:pt x="8096" y="118"/>
                  </a:cubicBezTo>
                  <a:cubicBezTo>
                    <a:pt x="6399" y="1142"/>
                    <a:pt x="2864" y="8573"/>
                    <a:pt x="1079" y="12507"/>
                  </a:cubicBezTo>
                  <a:cubicBezTo>
                    <a:pt x="421" y="13962"/>
                    <a:pt x="1" y="14938"/>
                    <a:pt x="1" y="14938"/>
                  </a:cubicBezTo>
                  <a:cubicBezTo>
                    <a:pt x="1689" y="16155"/>
                    <a:pt x="3718" y="16590"/>
                    <a:pt x="5748" y="16590"/>
                  </a:cubicBezTo>
                  <a:cubicBezTo>
                    <a:pt x="10661" y="16590"/>
                    <a:pt x="15581" y="14042"/>
                    <a:pt x="15688" y="13867"/>
                  </a:cubicBezTo>
                  <a:cubicBezTo>
                    <a:pt x="15837" y="13619"/>
                    <a:pt x="10460" y="160"/>
                    <a:pt x="8479" y="2"/>
                  </a:cubicBezTo>
                  <a:cubicBezTo>
                    <a:pt x="8467" y="1"/>
                    <a:pt x="8455" y="0"/>
                    <a:pt x="8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57" name="Google Shape;2355;p56"/>
            <p:cNvSpPr/>
            <p:nvPr/>
          </p:nvSpPr>
          <p:spPr>
            <a:xfrm>
              <a:off x="1867406" y="539669"/>
              <a:ext cx="1162317" cy="1172190"/>
            </a:xfrm>
            <a:custGeom>
              <a:avLst/>
              <a:gdLst/>
              <a:ahLst/>
              <a:cxnLst/>
              <a:rect l="l" t="t" r="r" b="b"/>
              <a:pathLst>
                <a:path w="14362" h="14484" extrusionOk="0">
                  <a:moveTo>
                    <a:pt x="7712" y="0"/>
                  </a:moveTo>
                  <a:cubicBezTo>
                    <a:pt x="7605" y="0"/>
                    <a:pt x="7489" y="43"/>
                    <a:pt x="7361" y="120"/>
                  </a:cubicBezTo>
                  <a:cubicBezTo>
                    <a:pt x="8704" y="2719"/>
                    <a:pt x="13250" y="11580"/>
                    <a:pt x="13015" y="11987"/>
                  </a:cubicBezTo>
                  <a:cubicBezTo>
                    <a:pt x="12831" y="12308"/>
                    <a:pt x="10297" y="13793"/>
                    <a:pt x="6494" y="13793"/>
                  </a:cubicBezTo>
                  <a:cubicBezTo>
                    <a:pt x="4692" y="13793"/>
                    <a:pt x="2606" y="13459"/>
                    <a:pt x="344" y="12509"/>
                  </a:cubicBezTo>
                  <a:cubicBezTo>
                    <a:pt x="222" y="12784"/>
                    <a:pt x="106" y="13039"/>
                    <a:pt x="0" y="13274"/>
                  </a:cubicBezTo>
                  <a:cubicBezTo>
                    <a:pt x="20" y="13257"/>
                    <a:pt x="37" y="13247"/>
                    <a:pt x="49" y="13244"/>
                  </a:cubicBezTo>
                  <a:lnTo>
                    <a:pt x="60" y="13244"/>
                  </a:lnTo>
                  <a:cubicBezTo>
                    <a:pt x="188" y="13244"/>
                    <a:pt x="641" y="13555"/>
                    <a:pt x="1531" y="13865"/>
                  </a:cubicBezTo>
                  <a:cubicBezTo>
                    <a:pt x="2424" y="14176"/>
                    <a:pt x="3753" y="14484"/>
                    <a:pt x="5635" y="14484"/>
                  </a:cubicBezTo>
                  <a:cubicBezTo>
                    <a:pt x="6105" y="14484"/>
                    <a:pt x="6610" y="14467"/>
                    <a:pt x="7152" y="14421"/>
                  </a:cubicBezTo>
                  <a:cubicBezTo>
                    <a:pt x="10281" y="14170"/>
                    <a:pt x="12251" y="13250"/>
                    <a:pt x="13353" y="12648"/>
                  </a:cubicBezTo>
                  <a:cubicBezTo>
                    <a:pt x="13878" y="12364"/>
                    <a:pt x="14203" y="12149"/>
                    <a:pt x="14361" y="12113"/>
                  </a:cubicBezTo>
                  <a:cubicBezTo>
                    <a:pt x="12930" y="8406"/>
                    <a:pt x="9295" y="129"/>
                    <a:pt x="7744" y="4"/>
                  </a:cubicBezTo>
                  <a:cubicBezTo>
                    <a:pt x="7735" y="0"/>
                    <a:pt x="7724" y="0"/>
                    <a:pt x="771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58" name="Google Shape;2356;p56"/>
            <p:cNvSpPr/>
            <p:nvPr/>
          </p:nvSpPr>
          <p:spPr>
            <a:xfrm>
              <a:off x="2350887" y="1044111"/>
              <a:ext cx="196660" cy="219320"/>
            </a:xfrm>
            <a:custGeom>
              <a:avLst/>
              <a:gdLst/>
              <a:ahLst/>
              <a:cxnLst/>
              <a:rect l="l" t="t" r="r" b="b"/>
              <a:pathLst>
                <a:path w="2430" h="2710" extrusionOk="0">
                  <a:moveTo>
                    <a:pt x="1809" y="1"/>
                  </a:moveTo>
                  <a:cubicBezTo>
                    <a:pt x="1808" y="1"/>
                    <a:pt x="1807" y="1"/>
                    <a:pt x="1807" y="1"/>
                  </a:cubicBezTo>
                  <a:cubicBezTo>
                    <a:pt x="1634" y="7"/>
                    <a:pt x="2071" y="2418"/>
                    <a:pt x="1228" y="2454"/>
                  </a:cubicBezTo>
                  <a:cubicBezTo>
                    <a:pt x="1221" y="2454"/>
                    <a:pt x="1214" y="2454"/>
                    <a:pt x="1207" y="2454"/>
                  </a:cubicBezTo>
                  <a:cubicBezTo>
                    <a:pt x="316" y="2454"/>
                    <a:pt x="558" y="191"/>
                    <a:pt x="329" y="136"/>
                  </a:cubicBezTo>
                  <a:cubicBezTo>
                    <a:pt x="326" y="136"/>
                    <a:pt x="324" y="135"/>
                    <a:pt x="321" y="135"/>
                  </a:cubicBezTo>
                  <a:cubicBezTo>
                    <a:pt x="87" y="135"/>
                    <a:pt x="0" y="2709"/>
                    <a:pt x="1213" y="2709"/>
                  </a:cubicBezTo>
                  <a:cubicBezTo>
                    <a:pt x="1225" y="2709"/>
                    <a:pt x="1236" y="2709"/>
                    <a:pt x="1248" y="2708"/>
                  </a:cubicBezTo>
                  <a:cubicBezTo>
                    <a:pt x="2429" y="2662"/>
                    <a:pt x="2116" y="1"/>
                    <a:pt x="1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59" name="Google Shape;2357;p56"/>
            <p:cNvSpPr/>
            <p:nvPr/>
          </p:nvSpPr>
          <p:spPr>
            <a:xfrm>
              <a:off x="2271980" y="966741"/>
              <a:ext cx="58674" cy="57622"/>
            </a:xfrm>
            <a:custGeom>
              <a:avLst/>
              <a:gdLst/>
              <a:ahLst/>
              <a:cxnLst/>
              <a:rect l="l" t="t" r="r" b="b"/>
              <a:pathLst>
                <a:path w="725" h="712" extrusionOk="0">
                  <a:moveTo>
                    <a:pt x="361" y="1"/>
                  </a:moveTo>
                  <a:cubicBezTo>
                    <a:pt x="357" y="1"/>
                    <a:pt x="352" y="1"/>
                    <a:pt x="348" y="1"/>
                  </a:cubicBezTo>
                  <a:cubicBezTo>
                    <a:pt x="153" y="11"/>
                    <a:pt x="1" y="176"/>
                    <a:pt x="7" y="371"/>
                  </a:cubicBezTo>
                  <a:cubicBezTo>
                    <a:pt x="14" y="560"/>
                    <a:pt x="169" y="712"/>
                    <a:pt x="359" y="712"/>
                  </a:cubicBezTo>
                  <a:cubicBezTo>
                    <a:pt x="365" y="712"/>
                    <a:pt x="372" y="712"/>
                    <a:pt x="378" y="711"/>
                  </a:cubicBezTo>
                  <a:cubicBezTo>
                    <a:pt x="573" y="705"/>
                    <a:pt x="725" y="540"/>
                    <a:pt x="718" y="342"/>
                  </a:cubicBezTo>
                  <a:cubicBezTo>
                    <a:pt x="712" y="151"/>
                    <a:pt x="553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0" name="Google Shape;2358;p56"/>
            <p:cNvSpPr/>
            <p:nvPr/>
          </p:nvSpPr>
          <p:spPr>
            <a:xfrm>
              <a:off x="2531282" y="956301"/>
              <a:ext cx="58998" cy="57703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3" y="0"/>
                  </a:moveTo>
                  <a:cubicBezTo>
                    <a:pt x="359" y="0"/>
                    <a:pt x="355" y="1"/>
                    <a:pt x="351" y="1"/>
                  </a:cubicBezTo>
                  <a:cubicBezTo>
                    <a:pt x="153" y="11"/>
                    <a:pt x="1" y="176"/>
                    <a:pt x="11" y="371"/>
                  </a:cubicBezTo>
                  <a:cubicBezTo>
                    <a:pt x="17" y="564"/>
                    <a:pt x="173" y="712"/>
                    <a:pt x="360" y="712"/>
                  </a:cubicBezTo>
                  <a:cubicBezTo>
                    <a:pt x="366" y="712"/>
                    <a:pt x="372" y="712"/>
                    <a:pt x="378" y="712"/>
                  </a:cubicBezTo>
                  <a:cubicBezTo>
                    <a:pt x="576" y="705"/>
                    <a:pt x="728" y="540"/>
                    <a:pt x="719" y="344"/>
                  </a:cubicBezTo>
                  <a:cubicBezTo>
                    <a:pt x="712" y="150"/>
                    <a:pt x="553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1" name="Google Shape;2359;p56"/>
            <p:cNvSpPr/>
            <p:nvPr/>
          </p:nvSpPr>
          <p:spPr>
            <a:xfrm>
              <a:off x="2561793" y="1057950"/>
              <a:ext cx="121071" cy="118239"/>
            </a:xfrm>
            <a:custGeom>
              <a:avLst/>
              <a:gdLst/>
              <a:ahLst/>
              <a:cxnLst/>
              <a:rect l="l" t="t" r="r" b="b"/>
              <a:pathLst>
                <a:path w="1496" h="1461" extrusionOk="0">
                  <a:moveTo>
                    <a:pt x="748" y="0"/>
                  </a:moveTo>
                  <a:cubicBezTo>
                    <a:pt x="738" y="0"/>
                    <a:pt x="729" y="1"/>
                    <a:pt x="719" y="1"/>
                  </a:cubicBezTo>
                  <a:cubicBezTo>
                    <a:pt x="315" y="18"/>
                    <a:pt x="1" y="355"/>
                    <a:pt x="17" y="759"/>
                  </a:cubicBezTo>
                  <a:cubicBezTo>
                    <a:pt x="34" y="1152"/>
                    <a:pt x="357" y="1460"/>
                    <a:pt x="748" y="1460"/>
                  </a:cubicBezTo>
                  <a:cubicBezTo>
                    <a:pt x="758" y="1460"/>
                    <a:pt x="768" y="1460"/>
                    <a:pt x="778" y="1460"/>
                  </a:cubicBezTo>
                  <a:cubicBezTo>
                    <a:pt x="1182" y="1446"/>
                    <a:pt x="1496" y="1106"/>
                    <a:pt x="1479" y="703"/>
                  </a:cubicBezTo>
                  <a:cubicBezTo>
                    <a:pt x="1463" y="308"/>
                    <a:pt x="1138" y="0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2" name="Google Shape;2360;p56"/>
            <p:cNvSpPr/>
            <p:nvPr/>
          </p:nvSpPr>
          <p:spPr>
            <a:xfrm>
              <a:off x="2155277" y="1074055"/>
              <a:ext cx="121152" cy="118401"/>
            </a:xfrm>
            <a:custGeom>
              <a:avLst/>
              <a:gdLst/>
              <a:ahLst/>
              <a:cxnLst/>
              <a:rect l="l" t="t" r="r" b="b"/>
              <a:pathLst>
                <a:path w="1497" h="1463" extrusionOk="0">
                  <a:moveTo>
                    <a:pt x="742" y="0"/>
                  </a:moveTo>
                  <a:cubicBezTo>
                    <a:pt x="734" y="0"/>
                    <a:pt x="726" y="0"/>
                    <a:pt x="718" y="0"/>
                  </a:cubicBezTo>
                  <a:cubicBezTo>
                    <a:pt x="315" y="17"/>
                    <a:pt x="1" y="358"/>
                    <a:pt x="18" y="761"/>
                  </a:cubicBezTo>
                  <a:cubicBezTo>
                    <a:pt x="34" y="1154"/>
                    <a:pt x="358" y="1463"/>
                    <a:pt x="747" y="1463"/>
                  </a:cubicBezTo>
                  <a:cubicBezTo>
                    <a:pt x="757" y="1463"/>
                    <a:pt x="768" y="1463"/>
                    <a:pt x="778" y="1462"/>
                  </a:cubicBezTo>
                  <a:cubicBezTo>
                    <a:pt x="1182" y="1446"/>
                    <a:pt x="1496" y="1105"/>
                    <a:pt x="1479" y="702"/>
                  </a:cubicBezTo>
                  <a:cubicBezTo>
                    <a:pt x="1463" y="306"/>
                    <a:pt x="1136" y="0"/>
                    <a:pt x="74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3" name="Google Shape;2361;p56"/>
            <p:cNvSpPr/>
            <p:nvPr/>
          </p:nvSpPr>
          <p:spPr>
            <a:xfrm>
              <a:off x="1771746" y="1519498"/>
              <a:ext cx="1359624" cy="436860"/>
            </a:xfrm>
            <a:custGeom>
              <a:avLst/>
              <a:gdLst/>
              <a:ahLst/>
              <a:cxnLst/>
              <a:rect l="l" t="t" r="r" b="b"/>
              <a:pathLst>
                <a:path w="16800" h="5398" extrusionOk="0">
                  <a:moveTo>
                    <a:pt x="15582" y="1"/>
                  </a:moveTo>
                  <a:cubicBezTo>
                    <a:pt x="15444" y="1"/>
                    <a:pt x="15111" y="228"/>
                    <a:pt x="14535" y="541"/>
                  </a:cubicBezTo>
                  <a:cubicBezTo>
                    <a:pt x="13433" y="1143"/>
                    <a:pt x="11463" y="2063"/>
                    <a:pt x="8334" y="2314"/>
                  </a:cubicBezTo>
                  <a:cubicBezTo>
                    <a:pt x="7792" y="2357"/>
                    <a:pt x="7286" y="2377"/>
                    <a:pt x="6814" y="2377"/>
                  </a:cubicBezTo>
                  <a:cubicBezTo>
                    <a:pt x="4934" y="2377"/>
                    <a:pt x="3604" y="2068"/>
                    <a:pt x="2713" y="1758"/>
                  </a:cubicBezTo>
                  <a:cubicBezTo>
                    <a:pt x="1822" y="1445"/>
                    <a:pt x="1369" y="1135"/>
                    <a:pt x="1243" y="1135"/>
                  </a:cubicBezTo>
                  <a:cubicBezTo>
                    <a:pt x="1239" y="1135"/>
                    <a:pt x="1235" y="1136"/>
                    <a:pt x="1231" y="1137"/>
                  </a:cubicBezTo>
                  <a:cubicBezTo>
                    <a:pt x="1077" y="1170"/>
                    <a:pt x="633" y="2191"/>
                    <a:pt x="342" y="2913"/>
                  </a:cubicBezTo>
                  <a:cubicBezTo>
                    <a:pt x="180" y="3310"/>
                    <a:pt x="65" y="3613"/>
                    <a:pt x="65" y="3613"/>
                  </a:cubicBezTo>
                  <a:cubicBezTo>
                    <a:pt x="1" y="3828"/>
                    <a:pt x="2485" y="5398"/>
                    <a:pt x="6589" y="5398"/>
                  </a:cubicBezTo>
                  <a:cubicBezTo>
                    <a:pt x="7165" y="5398"/>
                    <a:pt x="7773" y="5367"/>
                    <a:pt x="8410" y="5297"/>
                  </a:cubicBezTo>
                  <a:cubicBezTo>
                    <a:pt x="13592" y="4728"/>
                    <a:pt x="16658" y="2747"/>
                    <a:pt x="16731" y="2502"/>
                  </a:cubicBezTo>
                  <a:cubicBezTo>
                    <a:pt x="16800" y="2258"/>
                    <a:pt x="15907" y="158"/>
                    <a:pt x="15620" y="9"/>
                  </a:cubicBezTo>
                  <a:cubicBezTo>
                    <a:pt x="15609" y="3"/>
                    <a:pt x="15597" y="1"/>
                    <a:pt x="15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4" name="Google Shape;2362;p56"/>
            <p:cNvSpPr/>
            <p:nvPr/>
          </p:nvSpPr>
          <p:spPr>
            <a:xfrm>
              <a:off x="1786799" y="1519417"/>
              <a:ext cx="1335426" cy="397447"/>
            </a:xfrm>
            <a:custGeom>
              <a:avLst/>
              <a:gdLst/>
              <a:ahLst/>
              <a:cxnLst/>
              <a:rect l="l" t="t" r="r" b="b"/>
              <a:pathLst>
                <a:path w="16501" h="4911" extrusionOk="0">
                  <a:moveTo>
                    <a:pt x="15397" y="0"/>
                  </a:moveTo>
                  <a:cubicBezTo>
                    <a:pt x="15387" y="0"/>
                    <a:pt x="15370" y="4"/>
                    <a:pt x="15357" y="7"/>
                  </a:cubicBezTo>
                  <a:cubicBezTo>
                    <a:pt x="15199" y="43"/>
                    <a:pt x="14874" y="258"/>
                    <a:pt x="14349" y="542"/>
                  </a:cubicBezTo>
                  <a:cubicBezTo>
                    <a:pt x="14680" y="1084"/>
                    <a:pt x="15420" y="2351"/>
                    <a:pt x="15265" y="2592"/>
                  </a:cubicBezTo>
                  <a:cubicBezTo>
                    <a:pt x="15132" y="2795"/>
                    <a:pt x="12153" y="4517"/>
                    <a:pt x="7659" y="4517"/>
                  </a:cubicBezTo>
                  <a:cubicBezTo>
                    <a:pt x="5467" y="4517"/>
                    <a:pt x="2914" y="4107"/>
                    <a:pt x="156" y="2914"/>
                  </a:cubicBezTo>
                  <a:cubicBezTo>
                    <a:pt x="97" y="3059"/>
                    <a:pt x="44" y="3191"/>
                    <a:pt x="1" y="3303"/>
                  </a:cubicBezTo>
                  <a:cubicBezTo>
                    <a:pt x="24" y="3294"/>
                    <a:pt x="50" y="3291"/>
                    <a:pt x="73" y="3291"/>
                  </a:cubicBezTo>
                  <a:cubicBezTo>
                    <a:pt x="106" y="3291"/>
                    <a:pt x="140" y="3297"/>
                    <a:pt x="169" y="3317"/>
                  </a:cubicBezTo>
                  <a:cubicBezTo>
                    <a:pt x="401" y="3459"/>
                    <a:pt x="2722" y="4910"/>
                    <a:pt x="7269" y="4910"/>
                  </a:cubicBezTo>
                  <a:cubicBezTo>
                    <a:pt x="7550" y="4910"/>
                    <a:pt x="7838" y="4907"/>
                    <a:pt x="8135" y="4894"/>
                  </a:cubicBezTo>
                  <a:cubicBezTo>
                    <a:pt x="11739" y="4752"/>
                    <a:pt x="14088" y="3684"/>
                    <a:pt x="15397" y="2923"/>
                  </a:cubicBezTo>
                  <a:cubicBezTo>
                    <a:pt x="15936" y="2609"/>
                    <a:pt x="16296" y="2348"/>
                    <a:pt x="16501" y="2226"/>
                  </a:cubicBezTo>
                  <a:cubicBezTo>
                    <a:pt x="16319" y="1580"/>
                    <a:pt x="15672" y="132"/>
                    <a:pt x="15434" y="10"/>
                  </a:cubicBezTo>
                  <a:cubicBezTo>
                    <a:pt x="15423" y="4"/>
                    <a:pt x="15414" y="0"/>
                    <a:pt x="1539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5" name="Google Shape;2363;p56"/>
            <p:cNvSpPr/>
            <p:nvPr/>
          </p:nvSpPr>
          <p:spPr>
            <a:xfrm>
              <a:off x="1746496" y="1693014"/>
              <a:ext cx="1419674" cy="296123"/>
            </a:xfrm>
            <a:custGeom>
              <a:avLst/>
              <a:gdLst/>
              <a:ahLst/>
              <a:cxnLst/>
              <a:rect l="l" t="t" r="r" b="b"/>
              <a:pathLst>
                <a:path w="17542" h="3659" extrusionOk="0">
                  <a:moveTo>
                    <a:pt x="17165" y="1"/>
                  </a:moveTo>
                  <a:cubicBezTo>
                    <a:pt x="17058" y="1"/>
                    <a:pt x="16651" y="339"/>
                    <a:pt x="15895" y="778"/>
                  </a:cubicBezTo>
                  <a:cubicBezTo>
                    <a:pt x="14586" y="1539"/>
                    <a:pt x="12237" y="2607"/>
                    <a:pt x="8633" y="2749"/>
                  </a:cubicBezTo>
                  <a:cubicBezTo>
                    <a:pt x="8335" y="2761"/>
                    <a:pt x="8044" y="2766"/>
                    <a:pt x="7762" y="2766"/>
                  </a:cubicBezTo>
                  <a:cubicBezTo>
                    <a:pt x="3219" y="2766"/>
                    <a:pt x="901" y="1315"/>
                    <a:pt x="667" y="1172"/>
                  </a:cubicBezTo>
                  <a:cubicBezTo>
                    <a:pt x="638" y="1154"/>
                    <a:pt x="606" y="1146"/>
                    <a:pt x="572" y="1146"/>
                  </a:cubicBezTo>
                  <a:cubicBezTo>
                    <a:pt x="322" y="1146"/>
                    <a:pt x="1" y="1608"/>
                    <a:pt x="333" y="1952"/>
                  </a:cubicBezTo>
                  <a:cubicBezTo>
                    <a:pt x="685" y="2309"/>
                    <a:pt x="3789" y="3658"/>
                    <a:pt x="7806" y="3658"/>
                  </a:cubicBezTo>
                  <a:cubicBezTo>
                    <a:pt x="8141" y="3658"/>
                    <a:pt x="8482" y="3649"/>
                    <a:pt x="8829" y="3629"/>
                  </a:cubicBezTo>
                  <a:cubicBezTo>
                    <a:pt x="11801" y="3457"/>
                    <a:pt x="14578" y="2362"/>
                    <a:pt x="16146" y="1589"/>
                  </a:cubicBezTo>
                  <a:cubicBezTo>
                    <a:pt x="16956" y="1192"/>
                    <a:pt x="17443" y="877"/>
                    <a:pt x="17469" y="821"/>
                  </a:cubicBezTo>
                  <a:cubicBezTo>
                    <a:pt x="17542" y="656"/>
                    <a:pt x="17188" y="11"/>
                    <a:pt x="17188" y="11"/>
                  </a:cubicBezTo>
                  <a:cubicBezTo>
                    <a:pt x="17183" y="4"/>
                    <a:pt x="17176" y="1"/>
                    <a:pt x="17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6" name="Google Shape;2364;p56"/>
            <p:cNvSpPr/>
            <p:nvPr/>
          </p:nvSpPr>
          <p:spPr>
            <a:xfrm>
              <a:off x="3032891" y="1693095"/>
              <a:ext cx="128274" cy="128517"/>
            </a:xfrm>
            <a:custGeom>
              <a:avLst/>
              <a:gdLst/>
              <a:ahLst/>
              <a:cxnLst/>
              <a:rect l="l" t="t" r="r" b="b"/>
              <a:pathLst>
                <a:path w="1585" h="1588" extrusionOk="0">
                  <a:moveTo>
                    <a:pt x="1270" y="0"/>
                  </a:moveTo>
                  <a:cubicBezTo>
                    <a:pt x="1240" y="0"/>
                    <a:pt x="1183" y="30"/>
                    <a:pt x="1104" y="80"/>
                  </a:cubicBezTo>
                  <a:cubicBezTo>
                    <a:pt x="899" y="202"/>
                    <a:pt x="539" y="463"/>
                    <a:pt x="0" y="777"/>
                  </a:cubicBezTo>
                  <a:lnTo>
                    <a:pt x="251" y="1588"/>
                  </a:lnTo>
                  <a:cubicBezTo>
                    <a:pt x="1061" y="1191"/>
                    <a:pt x="1548" y="876"/>
                    <a:pt x="1574" y="820"/>
                  </a:cubicBezTo>
                  <a:cubicBezTo>
                    <a:pt x="1580" y="803"/>
                    <a:pt x="1584" y="784"/>
                    <a:pt x="1584" y="761"/>
                  </a:cubicBezTo>
                  <a:cubicBezTo>
                    <a:pt x="1584" y="539"/>
                    <a:pt x="1293" y="10"/>
                    <a:pt x="1293" y="10"/>
                  </a:cubicBezTo>
                  <a:cubicBezTo>
                    <a:pt x="1287" y="3"/>
                    <a:pt x="1279" y="0"/>
                    <a:pt x="127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7" name="Google Shape;2365;p56"/>
            <p:cNvSpPr/>
            <p:nvPr/>
          </p:nvSpPr>
          <p:spPr>
            <a:xfrm>
              <a:off x="2041246" y="1409190"/>
              <a:ext cx="93231" cy="86919"/>
            </a:xfrm>
            <a:custGeom>
              <a:avLst/>
              <a:gdLst/>
              <a:ahLst/>
              <a:cxnLst/>
              <a:rect l="l" t="t" r="r" b="b"/>
              <a:pathLst>
                <a:path w="1152" h="1074" extrusionOk="0">
                  <a:moveTo>
                    <a:pt x="944" y="0"/>
                  </a:moveTo>
                  <a:cubicBezTo>
                    <a:pt x="745" y="0"/>
                    <a:pt x="1" y="869"/>
                    <a:pt x="534" y="1048"/>
                  </a:cubicBezTo>
                  <a:cubicBezTo>
                    <a:pt x="585" y="1065"/>
                    <a:pt x="631" y="1073"/>
                    <a:pt x="673" y="1073"/>
                  </a:cubicBezTo>
                  <a:cubicBezTo>
                    <a:pt x="1152" y="1073"/>
                    <a:pt x="1055" y="34"/>
                    <a:pt x="961" y="3"/>
                  </a:cubicBezTo>
                  <a:cubicBezTo>
                    <a:pt x="956" y="1"/>
                    <a:pt x="950" y="0"/>
                    <a:pt x="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8" name="Google Shape;2366;p56"/>
            <p:cNvSpPr/>
            <p:nvPr/>
          </p:nvSpPr>
          <p:spPr>
            <a:xfrm>
              <a:off x="2750200" y="1386205"/>
              <a:ext cx="96307" cy="86271"/>
            </a:xfrm>
            <a:custGeom>
              <a:avLst/>
              <a:gdLst/>
              <a:ahLst/>
              <a:cxnLst/>
              <a:rect l="l" t="t" r="r" b="b"/>
              <a:pathLst>
                <a:path w="1190" h="1066" extrusionOk="0">
                  <a:moveTo>
                    <a:pt x="152" y="0"/>
                  </a:moveTo>
                  <a:cubicBezTo>
                    <a:pt x="147" y="0"/>
                    <a:pt x="143" y="1"/>
                    <a:pt x="140" y="3"/>
                  </a:cubicBezTo>
                  <a:cubicBezTo>
                    <a:pt x="0" y="80"/>
                    <a:pt x="90" y="1065"/>
                    <a:pt x="478" y="1065"/>
                  </a:cubicBezTo>
                  <a:cubicBezTo>
                    <a:pt x="522" y="1065"/>
                    <a:pt x="570" y="1053"/>
                    <a:pt x="623" y="1024"/>
                  </a:cubicBezTo>
                  <a:cubicBezTo>
                    <a:pt x="1190" y="714"/>
                    <a:pt x="293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9" name="Google Shape;2367;p56"/>
            <p:cNvSpPr/>
            <p:nvPr/>
          </p:nvSpPr>
          <p:spPr>
            <a:xfrm>
              <a:off x="2405273" y="1481137"/>
              <a:ext cx="100110" cy="91613"/>
            </a:xfrm>
            <a:custGeom>
              <a:avLst/>
              <a:gdLst/>
              <a:ahLst/>
              <a:cxnLst/>
              <a:rect l="l" t="t" r="r" b="b"/>
              <a:pathLst>
                <a:path w="1237" h="1132" extrusionOk="0">
                  <a:moveTo>
                    <a:pt x="580" y="0"/>
                  </a:moveTo>
                  <a:cubicBezTo>
                    <a:pt x="579" y="0"/>
                    <a:pt x="579" y="0"/>
                    <a:pt x="579" y="0"/>
                  </a:cubicBezTo>
                  <a:cubicBezTo>
                    <a:pt x="403" y="10"/>
                    <a:pt x="1" y="1132"/>
                    <a:pt x="548" y="1132"/>
                  </a:cubicBezTo>
                  <a:cubicBezTo>
                    <a:pt x="555" y="1132"/>
                    <a:pt x="562" y="1132"/>
                    <a:pt x="570" y="1131"/>
                  </a:cubicBezTo>
                  <a:cubicBezTo>
                    <a:pt x="1236" y="1095"/>
                    <a:pt x="686" y="0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0" name="Google Shape;2368;p56"/>
            <p:cNvSpPr/>
            <p:nvPr/>
          </p:nvSpPr>
          <p:spPr>
            <a:xfrm>
              <a:off x="2263563" y="1315472"/>
              <a:ext cx="98168" cy="90318"/>
            </a:xfrm>
            <a:custGeom>
              <a:avLst/>
              <a:gdLst/>
              <a:ahLst/>
              <a:cxnLst/>
              <a:rect l="l" t="t" r="r" b="b"/>
              <a:pathLst>
                <a:path w="1213" h="1116" extrusionOk="0">
                  <a:moveTo>
                    <a:pt x="771" y="0"/>
                  </a:moveTo>
                  <a:cubicBezTo>
                    <a:pt x="587" y="0"/>
                    <a:pt x="1" y="1042"/>
                    <a:pt x="571" y="1112"/>
                  </a:cubicBezTo>
                  <a:cubicBezTo>
                    <a:pt x="592" y="1114"/>
                    <a:pt x="613" y="1115"/>
                    <a:pt x="633" y="1115"/>
                  </a:cubicBezTo>
                  <a:cubicBezTo>
                    <a:pt x="1213" y="1115"/>
                    <a:pt x="875" y="13"/>
                    <a:pt x="776" y="1"/>
                  </a:cubicBezTo>
                  <a:cubicBezTo>
                    <a:pt x="775" y="0"/>
                    <a:pt x="773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1" name="Google Shape;2369;p56"/>
            <p:cNvSpPr/>
            <p:nvPr/>
          </p:nvSpPr>
          <p:spPr>
            <a:xfrm>
              <a:off x="2558070" y="1273954"/>
              <a:ext cx="94850" cy="90318"/>
            </a:xfrm>
            <a:custGeom>
              <a:avLst/>
              <a:gdLst/>
              <a:ahLst/>
              <a:cxnLst/>
              <a:rect l="l" t="t" r="r" b="b"/>
              <a:pathLst>
                <a:path w="1172" h="1116" extrusionOk="0">
                  <a:moveTo>
                    <a:pt x="284" y="0"/>
                  </a:moveTo>
                  <a:cubicBezTo>
                    <a:pt x="282" y="0"/>
                    <a:pt x="280" y="0"/>
                    <a:pt x="278" y="1"/>
                  </a:cubicBezTo>
                  <a:cubicBezTo>
                    <a:pt x="118" y="51"/>
                    <a:pt x="0" y="1115"/>
                    <a:pt x="438" y="1115"/>
                  </a:cubicBezTo>
                  <a:cubicBezTo>
                    <a:pt x="469" y="1115"/>
                    <a:pt x="503" y="1110"/>
                    <a:pt x="540" y="1098"/>
                  </a:cubicBezTo>
                  <a:cubicBezTo>
                    <a:pt x="1171" y="906"/>
                    <a:pt x="403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2" name="Google Shape;2370;p56"/>
            <p:cNvSpPr/>
            <p:nvPr/>
          </p:nvSpPr>
          <p:spPr>
            <a:xfrm>
              <a:off x="2305971" y="801642"/>
              <a:ext cx="54142" cy="41274"/>
            </a:xfrm>
            <a:custGeom>
              <a:avLst/>
              <a:gdLst/>
              <a:ahLst/>
              <a:cxnLst/>
              <a:rect l="l" t="t" r="r" b="b"/>
              <a:pathLst>
                <a:path w="669" h="510" extrusionOk="0">
                  <a:moveTo>
                    <a:pt x="324" y="1"/>
                  </a:moveTo>
                  <a:cubicBezTo>
                    <a:pt x="1" y="13"/>
                    <a:pt x="17" y="509"/>
                    <a:pt x="335" y="509"/>
                  </a:cubicBezTo>
                  <a:lnTo>
                    <a:pt x="344" y="509"/>
                  </a:lnTo>
                  <a:cubicBezTo>
                    <a:pt x="669" y="497"/>
                    <a:pt x="652" y="1"/>
                    <a:pt x="338" y="1"/>
                  </a:cubicBezTo>
                  <a:close/>
                </a:path>
              </a:pathLst>
            </a:custGeom>
            <a:solidFill>
              <a:srgbClr val="F26B6B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pPr defTabSz="911320">
                <a:defRPr/>
              </a:pPr>
              <a:endParaRPr sz="1895">
                <a:solidFill>
                  <a:srgbClr val="434343"/>
                </a:solidFill>
                <a:latin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A27619-9D45-CA46-BD28-EB6D8EE4C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64"/>
            <a:ext cx="12161837" cy="68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9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22" y="997796"/>
            <a:ext cx="8901657" cy="426692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61437" y="7000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264723"/>
            <a:ext cx="12246294" cy="1558238"/>
            <a:chOff x="695008" y="5406302"/>
            <a:chExt cx="10717370" cy="155823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Nhện ngăm nghía tâm lưới vừa lam xong.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65643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41232" y="546345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9608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62705" y="5274247"/>
            <a:ext cx="12246294" cy="1558238"/>
            <a:chOff x="695008" y="5406302"/>
            <a:chExt cx="10717370" cy="1558238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Nhện ng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nghía t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lưới vừa l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xong.</a:t>
              </a: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265643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8041232" y="546345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519608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/>
          <a:stretch/>
        </p:blipFill>
        <p:spPr>
          <a:xfrm>
            <a:off x="0" y="8610"/>
            <a:ext cx="12177144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3852069" y="753452"/>
            <a:ext cx="86106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34</a:t>
            </a:r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am ăm âm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255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761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49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62319" y="535620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762118"/>
              </p:ext>
            </p:extLst>
          </p:nvPr>
        </p:nvGraphicFramePr>
        <p:xfrm>
          <a:off x="3890850" y="2514600"/>
          <a:ext cx="4772152" cy="2011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6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97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marL="91459" marR="91459" marT="45753" marB="457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am</a:t>
                      </a:r>
                    </a:p>
                  </a:txBody>
                  <a:tcPr marL="91459" marR="91459" marT="45753" marB="457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 err="1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  <a:r>
                        <a:rPr lang="en-US" sz="6000" b="1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àm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459" marR="91459" marT="45753" marB="4575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9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91281" y="4546646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38796" y="4546646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79256" y="4546646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623719" y="451006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570788" y="447348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94256" y="443690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3519" y="609600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821532" y="609600"/>
            <a:ext cx="8518774" cy="318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8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61319" y="3012940"/>
            <a:ext cx="822741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1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09519" y="2819399"/>
            <a:ext cx="2569330" cy="104357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7815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pic>
        <p:nvPicPr>
          <p:cNvPr id="2050" name="Picture 2" descr="Tăm tre tiệt trù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9" y="65532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9" y="859660"/>
            <a:ext cx="4568190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sâm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756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88" y="228600"/>
            <a:ext cx="7097131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4261355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96" y="4261354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1" y="4261353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60" y="1828800"/>
            <a:ext cx="3363331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1" y="1657350"/>
            <a:ext cx="3439702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895813"/>
            <a:ext cx="3371773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46" y="3821136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51947" y="384458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47319" y="388759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20183" y="38875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81119" y="384458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94256" y="384458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813719" y="225194"/>
            <a:ext cx="8518774" cy="318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-330996" y="5157708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501830" y="5128623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062119" y="5145985"/>
            <a:ext cx="32766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10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55640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934FF0F-DC48-E54F-85BA-4F6A25913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Viết</a:t>
            </a:r>
            <a:r>
              <a:rPr lang="en-US" sz="9600" b="1" dirty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bảng</a:t>
            </a:r>
            <a:endParaRPr lang="en-US" sz="9600" b="1" dirty="0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61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46" y="3821136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51947" y="384458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47319" y="388759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20183" y="38875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81119" y="384458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94256" y="384458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813719" y="225194"/>
            <a:ext cx="8518774" cy="318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-330996" y="5157708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501830" y="5128623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062119" y="5145985"/>
            <a:ext cx="32766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86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id="{E563B54A-76D5-44AF-9130-44AD47B8A17A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1911147" y="3475659"/>
            <a:ext cx="8270785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158" y="4234829"/>
            <a:ext cx="1739293" cy="2681918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2446119" y="1108479"/>
            <a:ext cx="4953112" cy="552623"/>
          </a:xfrm>
          <a:prstGeom prst="rect">
            <a:avLst/>
          </a:prstGeom>
          <a:noFill/>
        </p:spPr>
        <p:txBody>
          <a:bodyPr wrap="square" lIns="121615" tIns="60807" rIns="121615" bIns="60807" rtlCol="0">
            <a:spAutoFit/>
          </a:bodyPr>
          <a:lstStyle/>
          <a:p>
            <a:pPr defTabSz="912114">
              <a:defRPr/>
            </a:pPr>
            <a:r>
              <a:rPr lang="en-US" altLang="zh-CN" sz="2793" b="1" dirty="0" err="1">
                <a:solidFill>
                  <a:srgbClr val="E3943C"/>
                </a:solidFill>
                <a:latin typeface="Calibri" panose="020F0502020204030204"/>
                <a:ea typeface="微软雅黑" panose="020B0503020204020204" pitchFamily="34" charset="-122"/>
              </a:rPr>
              <a:t>Buổi</a:t>
            </a:r>
            <a:r>
              <a:rPr lang="en-US" altLang="zh-CN" sz="2793" b="1" dirty="0">
                <a:solidFill>
                  <a:srgbClr val="E3943C"/>
                </a:solidFill>
                <a:latin typeface="Calibri" panose="020F0502020204030204"/>
                <a:ea typeface="微软雅黑" panose="020B0503020204020204" pitchFamily="34" charset="-122"/>
              </a:rPr>
              <a:t> </a:t>
            </a:r>
            <a:r>
              <a:rPr lang="en-US" altLang="zh-CN" sz="2793" b="1" dirty="0" err="1">
                <a:solidFill>
                  <a:srgbClr val="E3943C"/>
                </a:solidFill>
                <a:latin typeface="Calibri" panose="020F0502020204030204"/>
                <a:ea typeface="微软雅黑" panose="020B0503020204020204" pitchFamily="34" charset="-122"/>
              </a:rPr>
              <a:t>học</a:t>
            </a:r>
            <a:r>
              <a:rPr lang="en-US" altLang="zh-CN" sz="2793" b="1" dirty="0">
                <a:solidFill>
                  <a:srgbClr val="E3943C"/>
                </a:solidFill>
                <a:latin typeface="Calibri" panose="020F0502020204030204"/>
                <a:ea typeface="微软雅黑" panose="020B0503020204020204" pitchFamily="34" charset="-122"/>
              </a:rPr>
              <a:t> </a:t>
            </a:r>
            <a:r>
              <a:rPr lang="en-US" altLang="zh-CN" sz="2793" b="1" dirty="0" err="1">
                <a:solidFill>
                  <a:srgbClr val="E3943C"/>
                </a:solidFill>
                <a:latin typeface="Calibri" panose="020F0502020204030204"/>
                <a:ea typeface="微软雅黑" panose="020B0503020204020204" pitchFamily="34" charset="-122"/>
              </a:rPr>
              <a:t>kết</a:t>
            </a:r>
            <a:r>
              <a:rPr lang="en-US" altLang="zh-CN" sz="2793" b="1" dirty="0">
                <a:solidFill>
                  <a:srgbClr val="E3943C"/>
                </a:solidFill>
                <a:latin typeface="Calibri" panose="020F0502020204030204"/>
                <a:ea typeface="微软雅黑" panose="020B0503020204020204" pitchFamily="34" charset="-122"/>
              </a:rPr>
              <a:t> </a:t>
            </a:r>
            <a:r>
              <a:rPr lang="en-US" altLang="zh-CN" sz="2793" b="1" dirty="0" err="1">
                <a:solidFill>
                  <a:srgbClr val="E3943C"/>
                </a:solidFill>
                <a:latin typeface="Calibri" panose="020F0502020204030204"/>
                <a:ea typeface="微软雅黑" panose="020B0503020204020204" pitchFamily="34" charset="-122"/>
              </a:rPr>
              <a:t>thúc</a:t>
            </a:r>
            <a:endParaRPr lang="zh-CN" altLang="en-US" sz="2793" b="1" dirty="0">
              <a:solidFill>
                <a:srgbClr val="E3943C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2161297" y="1979490"/>
            <a:ext cx="7839245" cy="1043847"/>
          </a:xfrm>
          <a:prstGeom prst="rect">
            <a:avLst/>
          </a:prstGeom>
          <a:noFill/>
        </p:spPr>
        <p:txBody>
          <a:bodyPr wrap="square" lIns="121615" tIns="60807" rIns="121615" bIns="60807" rtlCol="0">
            <a:spAutoFit/>
          </a:bodyPr>
          <a:lstStyle/>
          <a:p>
            <a:pPr algn="dist" defTabSz="912114">
              <a:defRPr/>
            </a:pPr>
            <a:r>
              <a:rPr lang="en-US" altLang="zh-CN" sz="5985" b="1" dirty="0">
                <a:solidFill>
                  <a:srgbClr val="43756C"/>
                </a:solidFill>
                <a:latin typeface="宋体" panose="02010600030101010101" pitchFamily="2" charset="-122"/>
              </a:rPr>
              <a:t>THANK YOU</a:t>
            </a:r>
            <a:endParaRPr lang="zh-CN" altLang="en-US" sz="5985" b="1" dirty="0">
              <a:solidFill>
                <a:srgbClr val="43756C"/>
              </a:solidFill>
              <a:latin typeface="宋体" panose="02010600030101010101" pitchFamily="2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D32158-C7C2-4E0A-8EDF-11CDD418B888}"/>
              </a:ext>
            </a:extLst>
          </p:cNvPr>
          <p:cNvCxnSpPr>
            <a:cxnSpLocks/>
          </p:cNvCxnSpPr>
          <p:nvPr/>
        </p:nvCxnSpPr>
        <p:spPr>
          <a:xfrm>
            <a:off x="5453788" y="1515361"/>
            <a:ext cx="4713822" cy="13343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27EDA4-0A1C-468E-8AEB-524A92C0D499}"/>
              </a:ext>
            </a:extLst>
          </p:cNvPr>
          <p:cNvCxnSpPr>
            <a:cxnSpLocks/>
          </p:cNvCxnSpPr>
          <p:nvPr/>
        </p:nvCxnSpPr>
        <p:spPr>
          <a:xfrm>
            <a:off x="10183617" y="1542046"/>
            <a:ext cx="0" cy="1921766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2D7811-1528-45BA-A67F-5B553EDABA5C}"/>
              </a:ext>
            </a:extLst>
          </p:cNvPr>
          <p:cNvCxnSpPr>
            <a:cxnSpLocks/>
          </p:cNvCxnSpPr>
          <p:nvPr/>
        </p:nvCxnSpPr>
        <p:spPr>
          <a:xfrm>
            <a:off x="1911146" y="1693907"/>
            <a:ext cx="0" cy="176990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4335" y="3472183"/>
            <a:ext cx="3448180" cy="3855637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587" y="4318980"/>
            <a:ext cx="1459547" cy="2815710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230" y="3979094"/>
            <a:ext cx="1635909" cy="315627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1811" y="4460237"/>
            <a:ext cx="1739293" cy="2675836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1848" y="4563116"/>
            <a:ext cx="2177157" cy="223797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6995" y="4392106"/>
            <a:ext cx="1544687" cy="2760977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5087" y="6057809"/>
            <a:ext cx="735855" cy="75410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8745" y="6139231"/>
            <a:ext cx="595982" cy="1052090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3398" y="5444397"/>
            <a:ext cx="675041" cy="1678479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14212" y="5656249"/>
            <a:ext cx="608145" cy="1520361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7483" y="6069807"/>
            <a:ext cx="729773" cy="75410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1361" y="5318265"/>
            <a:ext cx="675041" cy="1678479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88846" y="5682414"/>
            <a:ext cx="1264941" cy="1538606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72131" y="3460417"/>
            <a:ext cx="3448180" cy="3855637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224" y="2986453"/>
            <a:ext cx="1350081" cy="4257012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30368" y="618903"/>
            <a:ext cx="1161556" cy="119804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3D18A166-22AC-4EFC-8D46-FD2CC4E68987}"/>
              </a:ext>
            </a:extLst>
          </p:cNvPr>
          <p:cNvGrpSpPr/>
          <p:nvPr/>
        </p:nvGrpSpPr>
        <p:grpSpPr>
          <a:xfrm>
            <a:off x="3413351" y="3296217"/>
            <a:ext cx="5644963" cy="643572"/>
            <a:chOff x="2253614" y="2676835"/>
            <a:chExt cx="2922892" cy="22187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A0DA272-367E-4CC4-B6C5-E1AC69304564}"/>
                </a:ext>
              </a:extLst>
            </p:cNvPr>
            <p:cNvSpPr/>
            <p:nvPr/>
          </p:nvSpPr>
          <p:spPr>
            <a:xfrm flipV="1">
              <a:off x="2253614" y="2676835"/>
              <a:ext cx="2916324" cy="221878"/>
            </a:xfrm>
            <a:prstGeom prst="rect">
              <a:avLst/>
            </a:prstGeom>
            <a:solidFill>
              <a:srgbClr val="43756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zh-CN" altLang="en-US" sz="1496" dirty="0">
                <a:solidFill>
                  <a:prstClr val="white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40" name="TextBox 36">
              <a:extLst>
                <a:ext uri="{FF2B5EF4-FFF2-40B4-BE49-F238E27FC236}">
                  <a16:creationId xmlns:a16="http://schemas.microsoft.com/office/drawing/2014/main" id="{60DACF84-4E8E-4AD5-81A8-BB859D450901}"/>
                </a:ext>
              </a:extLst>
            </p:cNvPr>
            <p:cNvSpPr txBox="1"/>
            <p:nvPr/>
          </p:nvSpPr>
          <p:spPr>
            <a:xfrm>
              <a:off x="2253614" y="2705805"/>
              <a:ext cx="2922892" cy="137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n-US" altLang="zh-CN" sz="1995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</a:t>
              </a:r>
              <a:r>
                <a:rPr lang="en-US" altLang="zh-CN" sz="199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995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zh-CN" sz="199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995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zh-CN" sz="199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995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199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ở </a:t>
              </a:r>
              <a:r>
                <a:rPr lang="en-US" altLang="zh-CN" sz="1995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199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995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zh-CN" sz="199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995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altLang="zh-CN" sz="199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995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zh-CN" sz="199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995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altLang="zh-CN" sz="199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zh-CN" altLang="en-US" sz="199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06175" y="2877866"/>
            <a:ext cx="1350081" cy="425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9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9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15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65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900"/>
                            </p:stCondLst>
                            <p:childTnLst>
                              <p:par>
                                <p:cTn id="10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0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>
                <a:solidFill>
                  <a:srgbClr val="FF0000"/>
                </a:solidFill>
                <a:latin typeface="HP001 4H"/>
              </a:rPr>
              <a:t>am</a:t>
            </a:r>
            <a:r>
              <a:rPr lang="en-US" sz="286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19" y="4876800"/>
            <a:ext cx="2709556" cy="1712343"/>
          </a:xfrm>
          <a:prstGeom prst="rect">
            <a:avLst/>
          </a:prstGeom>
        </p:spPr>
      </p:pic>
      <p:pic>
        <p:nvPicPr>
          <p:cNvPr id="3" name="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ăm 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Ă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499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3919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âm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0955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91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cam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6059" y="-1752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073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2346E-7 3.7037E-7 L -0.00757 -0.01204 L -0.01436 -0.01875 L -0.02376 -0.02315 L -0.03446 -0.02315 L -0.04517 -0.01551 L -0.05457 -0.00093 L -0.06514 0.02569 L -0.06958 0.05462 L -0.07023 0.07777 L -0.06827 0.10231 L -0.06449 0.12337 L -0.05822 0.14351 L -0.05078 0.15787 L -0.03942 0.16898 L -0.03068 0.17337 L -0.02011 0.17222 L -0.00757 0.16458 L 0.00496 0.1456 L 0.01435 0.12569 L 0.02375 0.09351 L 0.02571 0.06666 L 0.02884 0.03796 L 0.03694 0.01574 L 0.04633 -0.00649 L 0.05952 -0.02107 L 0.0727 -0.02547 L 0.08458 -0.02223 L 0.09333 -0.01436 L 0.09959 -0.00209 L 0.08902 -0.0176 L 0.07831 -0.02431 L 0.062 -0.02223 L 0.05077 -0.0132 L 0.0432 -0.00093 L 0.03759 0.01018 L 0.02884 0.03888 L 0.02506 0.07685 L 0.02754 0.10462 L 0.03263 0.12893 L 0.03889 0.14444 L 0.04764 0.15902 L 0.05704 0.17013 L 0.06826 0.17337 L 0.08079 0.17129 L 0.09085 0.16458 L 0.10207 0.14351 L 0.10899 0.12453 L 0.11212 0.09907 L 0.11278 0.07129 L 0.11095 0.04236 L 0.10781 0.02337 L 0.10338 0.00671 L 0.09776 -0.00649 " pathEditMode="relative" ptsTypes="AAA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96775" y="278015"/>
            <a:ext cx="3783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</a:t>
            </a:r>
            <a:r>
              <a:rPr lang="en-US" sz="4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4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</a:t>
            </a:r>
            <a:r>
              <a:rPr lang="en-US" sz="4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mật</a:t>
            </a:r>
            <a:endParaRPr lang="en-US" sz="4400" b="1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7222" r="50000" b="30278"/>
          <a:stretch/>
        </p:blipFill>
        <p:spPr>
          <a:xfrm>
            <a:off x="7283675" y="1182519"/>
            <a:ext cx="2575764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3" b="78056"/>
          <a:stretch/>
        </p:blipFill>
        <p:spPr>
          <a:xfrm>
            <a:off x="4742386" y="1304925"/>
            <a:ext cx="2537319" cy="2423738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8" t="-2222" b="78056"/>
          <a:stretch/>
        </p:blipFill>
        <p:spPr>
          <a:xfrm>
            <a:off x="2111634" y="1090478"/>
            <a:ext cx="2672822" cy="2669179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8" t="45682" r="24191" b="30033"/>
          <a:stretch/>
        </p:blipFill>
        <p:spPr>
          <a:xfrm>
            <a:off x="2192666" y="3646362"/>
            <a:ext cx="2665535" cy="2682233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8" t="20833" r="24453" b="54167"/>
          <a:stretch/>
        </p:blipFill>
        <p:spPr>
          <a:xfrm>
            <a:off x="7283675" y="3606868"/>
            <a:ext cx="2638499" cy="2761220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8" r="75373" b="8056"/>
          <a:stretch/>
        </p:blipFill>
        <p:spPr>
          <a:xfrm>
            <a:off x="4742387" y="3790950"/>
            <a:ext cx="2537319" cy="2393057"/>
          </a:xfrm>
          <a:prstGeom prst="rect">
            <a:avLst/>
          </a:prstGeom>
        </p:spPr>
      </p:pic>
      <p:pic>
        <p:nvPicPr>
          <p:cNvPr id="307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2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0005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Ǉăm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3119" y="-1651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3519" y="-12503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898" y="-50309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598" y="-12376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0 L 0.01684 -0.06343 L 0.02441 -0.0956 L 0.02624 -0.11227 L 0.02754 -0.21667 L 0.02754 0.04676 L 0.02754 0.06435 L 0.02937 0.08009 L 0.0325 0.08773 L 0.03629 0.09329 L 0.04007 0.0956 L 0.04634 0.09769 L 0.05443 0.09444 L 0.062 0.08565 L 0.07075 0.06667 L 0.0808 0.03333 L 0.08837 0.00116 L 0.09085 -0.03009 L 0.09646 -0.0544 L 0.10651 -0.07778 L 0.11709 -0.09213 L 0.12779 -0.1 L 0.13719 -0.10231 L 0.14972 -0.10116 L 0.16042 -0.08773 L 0.16356 -0.08009 L 0.15533 -0.0956 L 0.14345 -0.10231 L 0.13471 -0.10231 L 0.12022 -0.0956 L 0.10965 -0.08333 L 0.10142 -0.06782 L 0.09712 -0.0544 L 0.09268 -0.03657 L 0.0902 -0.01343 L 0.0902 0.01782 L 0.09398 0.03889 L 0.09829 0.0544 L 0.10521 0.06991 L 0.11343 0.08333 L 0.12401 0.09213 L 0.13158 0.09676 L 0.14659 0.09329 L 0.15847 0.07778 L 0.16917 0.05787 L 0.17543 0.03102 L 0.17661 -0.00116 L 0.17609 -0.02338 L 0.17295 -0.04884 L 0.16852 -0.06667 L 0.1629 -0.08333 " pathEditMode="relative" ptsTypes="AAAAAAAAAAAAAAAAAAAAAAAAAAAAAAAAAAAAAAAAAAAAAAAAAAA">
                                      <p:cBhvr>
                                        <p:cTn id="11" dur="1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522E-6 7.03704E-6 L 0.05532 0.00024 " pathEditMode="relative" ptsTypes="AA">
                                      <p:cBhvr>
                                        <p:cTn id="3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7.40741E-7 L 0.00574 0.01018 L 0.01149 0.01667 L 0.01828 0.02037 L 0.0282 0.01852 L 0.03499 0.01111 L 0.0423 -0.00093 " pathEditMode="relative" ptsTypes="AAA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912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sâm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411" y="-103777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6744" y="17052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319" y="-125216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374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1616E-7 -7.40741E-7 L -0.00731 -0.01018 L -0.01514 -0.01759 L -0.02402 -0.02407 L -0.03289 -0.025 L -0.04072 -0.02222 L -0.05221 -0.01481 L -0.05951 -0.00648 L -0.06682 0.00741 L -0.07309 0.02778 L -0.07779 0.0463 L -0.07883 0.07407 L -0.07622 0.10556 L -0.07152 0.12407 L -0.06421 0.14352 L -0.05482 0.15833 L -0.04542 0.16759 L -0.03498 0.1713 L -0.02349 0.17037 L -0.01031 0.16065 L 0.00104 0.14051 L 0.00731 0.11759 L 0.01005 0.0919 L 0.01005 0.06482 L 0.00887 0.0412 L 0.00496 0.02037 L 5.11616E-7 -7.40741E-7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6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2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4.81481E-6 L -3.48649E-6 0.17778 L 0.00183 0.19005 L 0.00561 0.20116 L 0.0094 0.20671 L 0.01619 0.20787 L 0.02376 0.20555 L 0.03002 0.2 L 0.04073 0.18565 L 0.0513 0.1544 L 0.06266 0.11227 L 0.0714 0.06898 L 0.07949 0.0412 L 0.08393 0.02222 L 0.09268 0.00903 L 0.09894 0.00787 L 0.10704 0.01111 L 0.11147 0.02106 L 0.11461 0.03218 L 0.11461 0.04236 L 0.11461 0.21343 L 0.11591 0.14676 L 0.12152 0.11458 L 0.13092 0.07338 L 0.14215 0.04236 L 0.15599 0.01782 L 0.16721 0.00787 L 0.17909 0.00903 L 0.1911 0.01898 L 0.19671 0.03773 L 0.19789 0.05995 L 0.19789 0.21227 L 0.19919 0.15116 L 0.20794 0.10555 L 0.21668 0.07106 L 0.22804 0.04005 L 0.23678 0.02222 L 0.24866 0.00995 L 0.26119 0.00671 L 0.2719 0.00903 L 0.27816 0.01898 L 0.28247 0.03218 L 0.28508 0.04792 L 0.2856 0.15787 L 0.28626 0.18125 L 0.28874 0.19329 L 0.29565 0.2044 L 0.30257 0.20671 L 0.31066 0.2044 L 0.31758 0.19676 L 0.32763 0.18218 L 0.33951 0.15116 L 0.34956 0.10555 " pathEditMode="relative" ptsTypes="AAAAAAAAAAAAAAAAAAAAAAAAAAAAAAAAAAAAAAAAAAAAAAAAAAAAA">
                                      <p:cBhvr>
                                        <p:cTn id="33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2.96296E-6 L 0.00705 -0.00764 L 0.01449 -0.01667 L 0.02311 -0.02917 L 0.02663 -0.03681 L 0.02937 -0.02917 L 0.03485 -0.02084 L 0.04151 -0.01181 L 0.04777 -0.00486 L 0.05169 -0.0007 " pathEditMode="relative" ptsTypes="AA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2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âm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9128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Ǉăm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Ǉr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ψ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57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củ sâm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1875" r="32650" b="33333"/>
          <a:stretch/>
        </p:blipFill>
        <p:spPr bwMode="auto">
          <a:xfrm>
            <a:off x="1024902" y="336151"/>
            <a:ext cx="9247017" cy="58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192505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59" y="399437"/>
            <a:ext cx="8429897" cy="46869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633119" y="5814786"/>
            <a:ext cx="1107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357519" y="5814786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33119" y="6553200"/>
            <a:ext cx="1583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228138" y="588390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64151" y="47815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100696" y="4777358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986396" y="499982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09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971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154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</a:p>
        </p:txBody>
      </p:sp>
    </p:spTree>
    <p:extLst>
      <p:ext uri="{BB962C8B-B14F-4D97-AF65-F5344CB8AC3E}">
        <p14:creationId xmlns:p14="http://schemas.microsoft.com/office/powerpoint/2010/main" val="10892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669" y="1752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56374" y="2247900"/>
            <a:ext cx="714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có loài hoa nào nở thắm?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1319" y="22479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 trẻ làm gì vào mùa hè?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880519" y="3314700"/>
            <a:ext cx="9033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" y="4191000"/>
            <a:ext cx="3775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4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37519" y="2627594"/>
            <a:ext cx="8739289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      </a:t>
            </a:r>
            <a:r>
              <a:rPr lang="en-US" sz="8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r>
              <a:rPr lang="en-US" sz="8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in    un</a:t>
            </a:r>
          </a:p>
        </p:txBody>
      </p:sp>
    </p:spTree>
    <p:extLst>
      <p:ext uri="{BB962C8B-B14F-4D97-AF65-F5344CB8AC3E}">
        <p14:creationId xmlns:p14="http://schemas.microsoft.com/office/powerpoint/2010/main" val="1137736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10" y="2259019"/>
            <a:ext cx="8916818" cy="45227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585119" y="1248505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Môi trường sống của loài vật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Động vật trên cạn nào có não bộ lớn nhất, gấp 4 lần con người? - Tư vấ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609600"/>
            <a:ext cx="973823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7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ộ nhận biết con vật nu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514350"/>
            <a:ext cx="825521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08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ó bao nhiêu loài cá trên thế giới? | Các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97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Ảnh đẹp cuộc thi Nhiếp ảnh gia Đại dương của năm 2020 - WinWin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85750"/>
            <a:ext cx="9525000" cy="63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gắm những bức ảnh đẹp dưới đáy đại dương - Kiến thứ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0"/>
            <a:ext cx="10134600" cy="67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ổng hợp các lòai cá nước ngọt phổ biến tại Việt Nam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533400"/>
            <a:ext cx="927932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14 Animals You Didn't Know Live in the Nile - Scoop Emp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279400"/>
            <a:ext cx="94488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14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h tô màu các con vật sống dưới nước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" y="609600"/>
            <a:ext cx="949673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27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hoảnh khắc đẹp của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81187"/>
            <a:ext cx="4572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ôn trùng là gì? Phân loại các loài côn trùng theo hình thức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04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404519" y="2951498"/>
            <a:ext cx="3048000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khèn</a:t>
            </a:r>
            <a:r>
              <a:rPr lang="en-US" sz="8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8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r>
              <a:rPr lang="en-US" sz="8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8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nến</a:t>
            </a:r>
            <a:endParaRPr lang="en-US" sz="8000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8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8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12602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4097848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0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71119" y="1504741"/>
            <a:ext cx="4856332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8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nến</a:t>
            </a:r>
            <a:endParaRPr lang="en-US" sz="8000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14680" y="3171094"/>
            <a:ext cx="4953000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8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28041" y="4787838"/>
            <a:ext cx="4534215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</a:t>
            </a:r>
            <a:r>
              <a:rPr lang="en-US" sz="8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64132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08919" y="2209800"/>
            <a:ext cx="90678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6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bịn</a:t>
            </a:r>
            <a:r>
              <a:rPr lang="en-US" sz="6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rịn</a:t>
            </a:r>
            <a:r>
              <a:rPr lang="en-US" sz="6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sz="6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6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6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6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6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6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207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044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360</Words>
  <Application>Microsoft Macintosh PowerPoint</Application>
  <PresentationFormat>Custom</PresentationFormat>
  <Paragraphs>136</Paragraphs>
  <Slides>51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宋体</vt:lpstr>
      <vt:lpstr>.VnArial</vt:lpstr>
      <vt:lpstr>Arial</vt:lpstr>
      <vt:lpstr>Arial Rounded MT Bold</vt:lpstr>
      <vt:lpstr>Arial-Rounded</vt:lpstr>
      <vt:lpstr>AvantGarde</vt:lpstr>
      <vt:lpstr>Bandit</vt:lpstr>
      <vt:lpstr>Calibri</vt:lpstr>
      <vt:lpstr>DomCasual</vt:lpstr>
      <vt:lpstr>HP001 4 hàng</vt:lpstr>
      <vt:lpstr>HP001 4H</vt:lpstr>
      <vt:lpstr>Times New Roman</vt:lpstr>
      <vt:lpstr>Office Theme</vt:lpstr>
      <vt:lpstr>1_Office Theme</vt:lpstr>
      <vt:lpstr>Khởi động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Office User</cp:lastModifiedBy>
  <cp:revision>261</cp:revision>
  <dcterms:created xsi:type="dcterms:W3CDTF">2021-05-08T14:00:55Z</dcterms:created>
  <dcterms:modified xsi:type="dcterms:W3CDTF">2023-10-25T16:34:19Z</dcterms:modified>
</cp:coreProperties>
</file>